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5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4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6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2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3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1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4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2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38F4-1171-8249-99D9-D9FF3241917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2D01-C419-A64D-9A95-AE2E6529F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25 at 6.2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4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4186296" y="274638"/>
            <a:ext cx="4500504" cy="1143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Refer to the figure. If the market price is $2.00, this perfectly competitive firm should: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0860" y="2569163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increase output in the short run to maximize profits.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produce 4 units of output to maximize profits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produce 6 units of output to minimize losses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shut down in the short run to minimizes losses</a:t>
            </a:r>
            <a:endParaRPr lang="en-US" altLang="en-US" sz="2400" dirty="0">
              <a:ea typeface="MS PGothic" charset="-128"/>
            </a:endParaRPr>
          </a:p>
        </p:txBody>
      </p:sp>
      <p:pic>
        <p:nvPicPr>
          <p:cNvPr id="2" name="TPChart" descr="C4B5E6DCB3484A129923973F1CB15335Chart20170125215830335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62560" y="5450417"/>
            <a:ext cx="368300" cy="368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08-24 at 3.25.4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0" y="142930"/>
            <a:ext cx="2699925" cy="24262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357483" y="2410119"/>
            <a:ext cx="4349984" cy="1143000"/>
          </a:xfrm>
        </p:spPr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Refer to the figures.  For the individual firm in a competitive market, the optimal quantity of output is _____, which would earn _________.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149608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4 units, profits of $2 per unit.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5 units, losses of $2 per unit.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6 units, losses of an unspecified amount.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000" dirty="0" smtClean="0">
                <a:ea typeface="MS PGothic" charset="-128"/>
              </a:rPr>
              <a:t>7 units, profits of $3 per unit.</a:t>
            </a:r>
            <a:endParaRPr lang="en-US" altLang="en-US" sz="2000" dirty="0">
              <a:ea typeface="MS PGothic" charset="-128"/>
            </a:endParaRPr>
          </a:p>
        </p:txBody>
      </p:sp>
      <p:pic>
        <p:nvPicPr>
          <p:cNvPr id="2" name="TPChart" descr="739DB33ED14A482E828BA0D63BCF6C3CChart20170125215831363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28" y="2558815"/>
            <a:ext cx="3857039" cy="4024958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65194" y="4948294"/>
            <a:ext cx="386080" cy="339495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08-24 at 3.27.1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81" y="75259"/>
            <a:ext cx="4688652" cy="22257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Suppose that wheat is produced in a perfectly competitive market. If market demand increases, the individual wheat farmer’s marginal revenue will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increase, and her profit-maximizing level of output will increase.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increase, and her profit-maximizing level of output will decrease.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decrease, and her profit-maximizing level of output will increase.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decrease, and her profit-maximizing level of output will decrease.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1F207D7EA78C4ED58B0163B3B1E67E8FChart20170125215835458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93040" y="1755987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The Chocolate Moose Ice Cream Store is a business that closes from November to April each year. The best explanation for closing during these months is that the store’s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revenues are insufficient to cover total costs.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total fixed costs are less than marginal fixed cost.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revenue per unit is less than average variable cost.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marginal costs are less than the revenues.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F178F34532B14DE695F655A4D2E64379Chart20170125215833420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62560" y="4072975"/>
            <a:ext cx="368300" cy="3683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254000" y="274638"/>
            <a:ext cx="8432800" cy="1143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Art’s Garage operates in a perfectly competitive market. Suppose that at the point where marginal cost equals marginal revenue, ATC = $20, and AVC = $15.  If the price per unit is $10, in the short run Art will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break even.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shut down immediately.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shut down but only after the lease on the garage expires.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sustain losses in the short run but will continue to operate.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A5BB53E5DB5F4796B22606E7C5FDB07EChart20170125215832385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72720" y="220336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Suppose that a market is in long-run equilibrium.  Then demand increases.  Suppose that the entry of new firms into the industry causes the price of a scarce resource used by firms in the industry to increase.  The long-run supply curve for this industry would likely be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upward sloping.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horizontal.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downward sloping.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U-shaped.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5066FFC821A745FA830BC2FA7EA3D466Chart20170125215834433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177715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Sunk costs are irrelevant for decisions in the short run.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7AB6C55E9D874397B321431C3D85E1BDChart20170125215822026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177715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The supply curve of the competitive firm is its average total cost curve above marginal cost.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35EDBE0950224BE5B76C21A4D685C9D2Chart20170125215823358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226483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ea typeface="MS PGothic" charset="-128"/>
              </a:rPr>
              <a:t>A competitive firm will exit the industry if profits are not greater than zero in the short run.</a:t>
            </a:r>
            <a:endParaRPr lang="en-US" altLang="en-US">
              <a:ea typeface="MS PGothic" charset="-128"/>
            </a:endParaRPr>
          </a:p>
        </p:txBody>
      </p:sp>
      <p:sp>
        <p:nvSpPr>
          <p:cNvPr id="2051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True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False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A1F8B894584941B2BC3AB1993D6EFAF6Chart20170125215824294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2264833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4261555" y="274638"/>
            <a:ext cx="4430889" cy="1143000"/>
          </a:xfrm>
        </p:spPr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Refer to the table. What is the marginal cost of producing the 4</a:t>
            </a:r>
            <a:r>
              <a:rPr lang="en-US" altLang="en-US" sz="2400" baseline="30000" dirty="0" smtClean="0">
                <a:ea typeface="MS PGothic" charset="-128"/>
              </a:rPr>
              <a:t>th</a:t>
            </a:r>
            <a:r>
              <a:rPr lang="en-US" altLang="en-US" sz="2400" dirty="0" smtClean="0">
                <a:ea typeface="MS PGothic" charset="-128"/>
              </a:rPr>
              <a:t> unit of output?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954867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$10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$18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$20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$82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D5928B3E4FBB4DD58D656F3839E94660Chart20170125215825228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361950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08-24 at 3.19.4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1" y="84667"/>
            <a:ext cx="2578100" cy="2374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ea typeface="MS PGothic" charset="-128"/>
              </a:rPr>
              <a:t>A competitive firm will charge a price:</a:t>
            </a:r>
            <a:endParaRPr lang="en-US" altLang="en-US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determined by its average total cost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determined by its marginal cost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determined on the market, by the market demand and market supply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mtClean="0">
                <a:ea typeface="MS PGothic" charset="-128"/>
              </a:rPr>
              <a:t>determined on the market, by the average total cost and marginal cost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81A69C0DD91E4CCB9359F1E4A19A99EBChart2017012521582628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93040" y="3155019"/>
            <a:ext cx="330200" cy="3302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>
                <a:ea typeface="MS PGothic" charset="-128"/>
              </a:rPr>
              <a:t>For a perfectly competitive firm, the relationship between price (P), marginal revenue (MR), and average revenue (AR) is as follows:</a:t>
            </a:r>
            <a:endParaRPr lang="en-US" altLang="en-US" sz="28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569163"/>
            <a:ext cx="4905022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 = AR, and P &gt; MR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 = MR, and MR &gt; AR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AR = MR, and P &gt; AR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400" dirty="0" smtClean="0">
                <a:ea typeface="MS PGothic" charset="-128"/>
              </a:rPr>
              <a:t>P = AR = MR</a:t>
            </a:r>
            <a:endParaRPr lang="en-US" altLang="en-US" sz="2400" dirty="0">
              <a:ea typeface="MS PGothic" charset="-128"/>
            </a:endParaRPr>
          </a:p>
        </p:txBody>
      </p:sp>
      <p:pic>
        <p:nvPicPr>
          <p:cNvPr id="2" name="TPChart" descr="304693AE7B964822BCF5638E3446050AChart20170125215827301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142240" y="3922945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 smtClean="0">
                <a:ea typeface="MS PGothic" charset="-128"/>
              </a:rPr>
              <a:t>The textile industry is composed of a large number of small firms. In recent years, many textile firms have suffered economic losses. Economic theory suggests that these conditions will</a:t>
            </a:r>
            <a:endParaRPr lang="en-US" altLang="en-US" sz="24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shift the demand curve to the right so that price will rise to the level of production cost.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cause the remaining firms to collude so that they can charge a higher price.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cause the market supply to decline and the price of textiles to rise.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dirty="0" smtClean="0">
                <a:ea typeface="MS PGothic" charset="-128"/>
              </a:rPr>
              <a:t>cause the firms in the textile industry to suffer long-run economic losses.</a:t>
            </a:r>
            <a:endParaRPr lang="en-US" altLang="en-US" dirty="0">
              <a:ea typeface="MS PGothic" charset="-128"/>
            </a:endParaRPr>
          </a:p>
        </p:txBody>
      </p:sp>
      <p:pic>
        <p:nvPicPr>
          <p:cNvPr id="2" name="TPChart" descr="C874337F97BF4D05A5941FFCC296890CChart20170125215828313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213360" y="3957320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PQuestion"/>
          <p:cNvSpPr>
            <a:spLocks noGrp="1"/>
          </p:cNvSpPr>
          <p:nvPr>
            <p:ph type="title"/>
          </p:nvPr>
        </p:nvSpPr>
        <p:spPr>
          <a:xfrm>
            <a:off x="3979332" y="274638"/>
            <a:ext cx="4707467" cy="1143000"/>
          </a:xfrm>
        </p:spPr>
        <p:txBody>
          <a:bodyPr>
            <a:noAutofit/>
          </a:bodyPr>
          <a:lstStyle/>
          <a:p>
            <a:r>
              <a:rPr lang="en-US" altLang="en-US" sz="2000" dirty="0" smtClean="0">
                <a:ea typeface="MS PGothic" charset="-128"/>
              </a:rPr>
              <a:t>Refer to the table. Assume that the firm can sell any output at the market price of $21. To maximize profit or minimize loss, the firm will produce</a:t>
            </a:r>
            <a:endParaRPr lang="en-US" altLang="en-US" sz="2000" dirty="0">
              <a:ea typeface="MS PGothic" charset="-128"/>
            </a:endParaRPr>
          </a:p>
        </p:txBody>
      </p:sp>
      <p:sp>
        <p:nvSpPr>
          <p:cNvPr id="13314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5940" y="3254097"/>
            <a:ext cx="4114800" cy="4525963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en-US" sz="2800" dirty="0" smtClean="0">
                <a:ea typeface="MS PGothic" charset="-128"/>
              </a:rPr>
              <a:t>3 units.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800" dirty="0" smtClean="0">
                <a:ea typeface="MS PGothic" charset="-128"/>
              </a:rPr>
              <a:t>4 units.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800" dirty="0" smtClean="0">
                <a:ea typeface="MS PGothic" charset="-128"/>
              </a:rPr>
              <a:t>5 units.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altLang="en-US" sz="2800" dirty="0" smtClean="0">
                <a:ea typeface="MS PGothic" charset="-128"/>
              </a:rPr>
              <a:t>6 units.</a:t>
            </a:r>
            <a:endParaRPr lang="en-US" altLang="en-US" sz="2800" dirty="0">
              <a:ea typeface="MS PGothic" charset="-128"/>
            </a:endParaRPr>
          </a:p>
        </p:txBody>
      </p:sp>
      <p:pic>
        <p:nvPicPr>
          <p:cNvPr id="2" name="TPChart" descr="3B106E1356194BD3A4AB5CDD7061C705Chart20170125215829322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600200"/>
            <a:ext cx="4572000" cy="5143500"/>
          </a:xfrm>
          <a:prstGeom prst="rect">
            <a:avLst/>
          </a:prstGeom>
        </p:spPr>
      </p:pic>
      <p:sp>
        <p:nvSpPr>
          <p:cNvPr id="3" name="CAI1"/>
          <p:cNvSpPr/>
          <p:nvPr>
            <p:custDataLst>
              <p:tags r:id="rId4"/>
            </p:custDataLst>
          </p:nvPr>
        </p:nvSpPr>
        <p:spPr>
          <a:xfrm rot="10800000">
            <a:off x="209621" y="430709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4" name="Picture 3" descr="Screen Shot 2016-08-24 at 3.24.1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1" y="361950"/>
            <a:ext cx="2616200" cy="2476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7.5.3.2"/>
  <p:tag name="PPTVERSION" val="14"/>
  <p:tag name="TPOS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1F8B894584941B2BC3AB1993D6EFAF6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69CA530214B544089B67F1780677AE69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A1F8B894584941B2BC3AB1993D6EFAF6&lt;/guid&gt;&lt;repollguid&gt;28A48527E47F4597A82775E680269F0A&lt;/repollguid&gt;&lt;sourceid&gt;555CE282F0CD46F1A2CF2CD3DA4E3EAE&lt;/sourceid&gt;&lt;questiontext&gt;A competitive firm will exit the industry if profits are not greater than zero in the short run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truefalse&gt;True&lt;/truefalse&gt;&lt;answers&gt;&lt;answer&gt;&lt;guid&gt;C1475016ECE2400C8CE7E32D004486E3&lt;/guid&gt;&lt;answertext&gt;True&lt;/answertext&gt;&lt;valuetype&gt;-1&lt;/valuetype&gt;&lt;/answer&gt;&lt;answer&gt;&lt;guid&gt;3747C1DEF33241A6A0F32A148398825D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5928B3E4FBB4DD58D656F3839E94660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1D6BDBBD8BE9432EA716EFD6681BCDF3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D5928B3E4FBB4DD58D656F3839E94660&lt;/guid&gt;&lt;repollguid&gt;086127DE2ED24353B4AFF898DB32C042&lt;/repollguid&gt;&lt;sourceid&gt;28416AD25867446BAD9FE674F828AB73&lt;/sourceid&gt;&lt;questiontext&gt;Refer to the table. What is the marginal cost of producing the 4th unit of output?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0E36F20065864D4D9F15024EBE3C44B1&lt;/guid&gt;&lt;answertext&gt;$10&lt;/answertext&gt;&lt;valuetype&gt;-1&lt;/valuetype&gt;&lt;/answer&gt;&lt;answer&gt;&lt;guid&gt;3EC592AA5ED94D65AE617CAF83B1C549&lt;/guid&gt;&lt;answertext&gt;$18&lt;/answertext&gt;&lt;valuetype&gt;1&lt;/valuetype&gt;&lt;/answer&gt;&lt;answer&gt;&lt;guid&gt;C5D5BDF682ED46319788C1B500CCCCDD&lt;/guid&gt;&lt;answertext&gt;$20&lt;/answertext&gt;&lt;valuetype&gt;-1&lt;/valuetype&gt;&lt;/answer&gt;&lt;answer&gt;&lt;guid&gt;667C6FFB0E2E48C7AD7F373407945822&lt;/guid&gt;&lt;answertext&gt;$82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1A69C0DD91E4CCB9359F1E4A19A99EB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980084758DF74817A8199E29866234FF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81A69C0DD91E4CCB9359F1E4A19A99EB&lt;/guid&gt;&lt;repollguid&gt;E529DA956BEC450C9ED679822D3A38A8&lt;/repollguid&gt;&lt;sourceid&gt;8FD6095C74494F15956E85F9B17AFA85&lt;/sourceid&gt;&lt;questiontext&gt;A competitive firm will charge a price: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D1921ED95EA24353A8EAD316A4D5421D&lt;/guid&gt;&lt;answertext&gt;determined by its average total cost&lt;/answertext&gt;&lt;valuetype&gt;-1&lt;/valuetype&gt;&lt;/answer&gt;&lt;answer&gt;&lt;guid&gt;558A3B298D924133A94876E44B67406A&lt;/guid&gt;&lt;answertext&gt;determined by its marginal cost&lt;/answertext&gt;&lt;valuetype&gt;-1&lt;/valuetype&gt;&lt;/answer&gt;&lt;answer&gt;&lt;guid&gt;D99F36494D7449C6A2B14D629577CD28&lt;/guid&gt;&lt;answertext&gt;determined on the market, by the market demand and market supply&lt;/answertext&gt;&lt;valuetype&gt;1&lt;/valuetype&gt;&lt;/answer&gt;&lt;answer&gt;&lt;guid&gt;8231A89141594770837F92E689F5B057&lt;/guid&gt;&lt;answertext&gt;determined on the market, by the average total cost and marginal cost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AB6C55E9D874397B321431C3D85E1BD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84D2F07B8F024EB5AF3ED6FC1327570D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7AB6C55E9D874397B321431C3D85E1BD&lt;/guid&gt;&lt;repollguid&gt;DCB9FCB4653C4F79807A462817B16C92&lt;/repollguid&gt;&lt;sourceid&gt;21059CA33EAC4DDC8D14A0863B9530F1&lt;/sourceid&gt;&lt;questiontext&gt;Sunk costs are irrelevant for decisions in the short run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truefalse&gt;True&lt;/truefalse&gt;&lt;answers&gt;&lt;answer&gt;&lt;guid&gt;8951A80C63264054B5BB17B368140369&lt;/guid&gt;&lt;answertext&gt;True&lt;/answertext&gt;&lt;valuetype&gt;1&lt;/valuetype&gt;&lt;/answer&gt;&lt;answer&gt;&lt;guid&gt;725790CC08E94E6CB8A9706D1D600F34&lt;/guid&gt;&lt;answertext&gt;False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04693AE7B964822BCF5638E3446050A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25EC0330B6C84A298AC236364832F9A5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304693AE7B964822BCF5638E3446050A&lt;/guid&gt;&lt;repollguid&gt;DF53D58CDAD44AD7AF7033C27ADFAC13&lt;/repollguid&gt;&lt;sourceid&gt;DD6A2A5F34C749B29CFFEDDD144AB1B6&lt;/sourceid&gt;&lt;questiontext&gt;For a perfectly competitive firm, the relationship between price (P), marginal revenue (MR), and average revenue (AR) is as follows: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14B7CB22F6F944068B11C5D406CF3D0B&lt;/guid&gt;&lt;answertext&gt;P = AR, and P &amp;gt; MR&lt;/answertext&gt;&lt;valuetype&gt;-1&lt;/valuetype&gt;&lt;/answer&gt;&lt;answer&gt;&lt;guid&gt;B6A570B1D00140C087118D46A0A79698&lt;/guid&gt;&lt;answertext&gt;P = MR, and MR &amp;gt; AR&lt;/answertext&gt;&lt;valuetype&gt;-1&lt;/valuetype&gt;&lt;/answer&gt;&lt;answer&gt;&lt;guid&gt;D2D61FCC5B0E4BF1BD27B70004F49A69&lt;/guid&gt;&lt;answertext&gt;AR = MR, and P &amp;gt; AR&lt;/answertext&gt;&lt;valuetype&gt;-1&lt;/valuetype&gt;&lt;/answer&gt;&lt;answer&gt;&lt;guid&gt;A5BE5DD3F38E4F7AAB21DAABB69B46E8&lt;/guid&gt;&lt;answertext&gt;P = AR = MR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874337F97BF4D05A5941FFCC296890C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03FD585A32ED4D8596C66CF04FD43063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C874337F97BF4D05A5941FFCC296890C&lt;/guid&gt;&lt;repollguid&gt;B85398E946F74EA3A8685EC3432A01CF&lt;/repollguid&gt;&lt;sourceid&gt;49D1CACE76A54C70AD5DE2138673690F&lt;/sourceid&gt;&lt;questiontext&gt;The textile industry is composed of a large number of small firms. In recent years, many textile firms have suffered economic losses. Economic theory suggests that these conditions will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9DF41C53FD0D4458AF921114F1338026&lt;/guid&gt;&lt;answertext&gt;shift the demand curve to the right so that price will rise to the level of production cost.&lt;/answertext&gt;&lt;valuetype&gt;-1&lt;/valuetype&gt;&lt;/answer&gt;&lt;answer&gt;&lt;guid&gt;B4EF5C638D504F28934CDFE310327478&lt;/guid&gt;&lt;answertext&gt;cause the remaining firms to collude so that they can charge a higher price.&lt;/answertext&gt;&lt;valuetype&gt;-1&lt;/valuetype&gt;&lt;/answer&gt;&lt;answer&gt;&lt;guid&gt;0B88A441BD284F37BDD878F6C9241F83&lt;/guid&gt;&lt;answertext&gt;cause the market supply to decline and the price of textiles to rise.&lt;/answertext&gt;&lt;valuetype&gt;1&lt;/valuetype&gt;&lt;/answer&gt;&lt;answer&gt;&lt;guid&gt;B8FDF06A6ADB4ADDA3DE82CAB48C6C57&lt;/guid&gt;&lt;answertext&gt;cause the firms in the textile industry to suffer long-run economic losses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B106E1356194BD3A4AB5CDD7061C705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D30839E60DDA45788876D61F9B04BDA3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3B106E1356194BD3A4AB5CDD7061C705&lt;/guid&gt;&lt;repollguid&gt;F6AB63DE4F9340BCAAF288EA0E318D74&lt;/repollguid&gt;&lt;sourceid&gt;02201A6E9A67479C8EB32BACAA0E2D60&lt;/sourceid&gt;&lt;questiontext&gt;Refer to the table. Assume that the firm can sell any output at the market price of $21. To maximize profit or minimize loss, the firm will produce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82BFC1F6E5CE4A5087F9509CA68D8A02&lt;/guid&gt;&lt;answertext&gt;3 units.&lt;/answertext&gt;&lt;valuetype&gt;-1&lt;/valuetype&gt;&lt;/answer&gt;&lt;answer&gt;&lt;guid&gt;F216D58C09A44D37B95E7EC7F16186E1&lt;/guid&gt;&lt;answertext&gt;4 units.&lt;/answertext&gt;&lt;valuetype&gt;-1&lt;/valuetype&gt;&lt;/answer&gt;&lt;answer&gt;&lt;guid&gt;0EC2EC2C8AB14FA49B3B1D2236447100&lt;/guid&gt;&lt;answertext&gt;5 units.&lt;/answertext&gt;&lt;valuetype&gt;1&lt;/valuetype&gt;&lt;/answer&gt;&lt;answer&gt;&lt;guid&gt;0483C4EADBA04901824D5B3CF657E33A&lt;/guid&gt;&lt;answertext&gt;6 units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4B5E6DCB3484A129923973F1CB15335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FF2B1CCEA30D41CFAB795F3CBE85E719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C4B5E6DCB3484A129923973F1CB15335&lt;/guid&gt;&lt;repollguid&gt;371560281EC745F6AFD02E7188429933&lt;/repollguid&gt;&lt;sourceid&gt;84371CFF90AD4927AB3D0F449D8926C8&lt;/sourceid&gt;&lt;questiontext&gt;Refer to the figure. If the market price is $2.00, this perfectly competitive firm should: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D7C9F43D8A09426190292B1BE6A4D379&lt;/guid&gt;&lt;answertext&gt;increase output in the short run to maximize profits.&lt;/answertext&gt;&lt;valuetype&gt;-1&lt;/valuetype&gt;&lt;/answer&gt;&lt;answer&gt;&lt;guid&gt;E541367300EB427A9C405BFE8B69EAD8&lt;/guid&gt;&lt;answertext&gt;produce 4 units of output to maximize profits&lt;/answertext&gt;&lt;valuetype&gt;-1&lt;/valuetype&gt;&lt;/answer&gt;&lt;answer&gt;&lt;guid&gt;0A788F25DA154C7CA2BCEC170109181C&lt;/guid&gt;&lt;answertext&gt;produce 6 units of output to minimize losses&lt;/answertext&gt;&lt;valuetype&gt;-1&lt;/valuetype&gt;&lt;/answer&gt;&lt;answer&gt;&lt;guid&gt;2B2BE6E2BB38404897B8E9CC85B24A1C&lt;/guid&gt;&lt;answertext&gt;shut down in the short run to minimizes losses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39DB33ED14A482E828BA0D63BCF6C3C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73253D4B597F404F8C78D559EA3EDFF3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739DB33ED14A482E828BA0D63BCF6C3C&lt;/guid&gt;&lt;repollguid&gt;420F259039D5451DB0AF70699509904B&lt;/repollguid&gt;&lt;sourceid&gt;A5FE260BEEB749B0B9C4CC2F4DBDEF6A&lt;/sourceid&gt;&lt;questiontext&gt;Refer to the figures.  For the individual firm in a competitive market, the optimal quantity of output is _____, which would earn _________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5D78D8C3F52A46FCBDE695C3A6815CAE&lt;/guid&gt;&lt;answertext&gt;4 units, profits of $2 per unit.&lt;/answertext&gt;&lt;valuetype&gt;-1&lt;/valuetype&gt;&lt;/answer&gt;&lt;answer&gt;&lt;guid&gt;6FDAED553E774F1AA11942C0DE91D4DC&lt;/guid&gt;&lt;answertext&gt;5 units, losses of $2 per unit.&lt;/answertext&gt;&lt;valuetype&gt;-1&lt;/valuetype&gt;&lt;/answer&gt;&lt;answer&gt;&lt;guid&gt;DD070564CBF847D0BFC42C566B8E2938&lt;/guid&gt;&lt;answertext&gt;6 units, losses of an unspecified amount.&lt;/answertext&gt;&lt;valuetype&gt;1&lt;/valuetype&gt;&lt;/answer&gt;&lt;answer&gt;&lt;guid&gt;0806E498733F4D39BB76DB5AE1E97BAA&lt;/guid&gt;&lt;answertext&gt;7 units, profits of $3 per unit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F207D7EA78C4ED58B0163B3B1E67E8F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F7DB10B8F9AA47B99CFBBF0377199470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1F207D7EA78C4ED58B0163B3B1E67E8F&lt;/guid&gt;&lt;repollguid&gt;23332063190E4A2DBB203DA3CF615952&lt;/repollguid&gt;&lt;sourceid&gt;77D99D4B45A940FD84C2B4E08881B3D5&lt;/sourceid&gt;&lt;questiontext&gt;Suppose that wheat is produced in a perfectly competitive market. If market demand increases, the individual wheat farmer’s marginal revenue will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ACF69A94DC4A47D0AEFD7FF6E440B203&lt;/guid&gt;&lt;answertext&gt;increase, and her profit-maximizing level of output will increase.&lt;/answertext&gt;&lt;valuetype&gt;1&lt;/valuetype&gt;&lt;/answer&gt;&lt;answer&gt;&lt;guid&gt;66820F8F87604EF3BCF02D282660BD90&lt;/guid&gt;&lt;answertext&gt;increase, and her profit-maximizing level of output will decrease.&lt;/answertext&gt;&lt;valuetype&gt;-1&lt;/valuetype&gt;&lt;/answer&gt;&lt;answer&gt;&lt;guid&gt;E7C57329FAC94D66A183F5242C9C3F87&lt;/guid&gt;&lt;answertext&gt;decrease, and her profit-maximizing level of output will increase.&lt;/answertext&gt;&lt;valuetype&gt;-1&lt;/valuetype&gt;&lt;/answer&gt;&lt;answer&gt;&lt;guid&gt;F8FF2F8F50494F0B960060B912810282&lt;/guid&gt;&lt;answertext&gt;decrease, and her profit-maximizing level of output will decrease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178F34532B14DE695F655A4D2E64379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68353149F9A543BB96948945C687BD52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F178F34532B14DE695F655A4D2E64379&lt;/guid&gt;&lt;repollguid&gt;A8B77423F1A24F70A2D7D6B509CE3B73&lt;/repollguid&gt;&lt;sourceid&gt;8CC7117764104F9488B1C29AAA3B4E1C&lt;/sourceid&gt;&lt;questiontext&gt;The Chocolate Moose Ice Cream Store is a business that closes from November to April each year. The best explanation for closing during these months is that the store’s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EB656D988189442A9A11E442257C0994&lt;/guid&gt;&lt;answertext&gt;revenues are insufficient to cover total costs.&lt;/answertext&gt;&lt;valuetype&gt;-1&lt;/valuetype&gt;&lt;/answer&gt;&lt;answer&gt;&lt;guid&gt;1BB494C8B2DD49B08877F469396C6A05&lt;/guid&gt;&lt;answertext&gt;total fixed costs are less than marginal fixed cost.&lt;/answertext&gt;&lt;valuetype&gt;-1&lt;/valuetype&gt;&lt;/answer&gt;&lt;answer&gt;&lt;guid&gt;6763658669FA41BA9A9A05CFB691D15A&lt;/guid&gt;&lt;answertext&gt;revenue per unit is less than average variable cost.&lt;/answertext&gt;&lt;valuetype&gt;1&lt;/valuetype&gt;&lt;/answer&gt;&lt;answer&gt;&lt;guid&gt;CFC22F1D51744197A5F5EA4F9DDCC885&lt;/guid&gt;&lt;answertext&gt;marginal costs are less than the revenues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5BB53E5DB5F4796B22606E7C5FDB07E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514E2DF2984343FE956C6B756369A70B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A5BB53E5DB5F4796B22606E7C5FDB07E&lt;/guid&gt;&lt;repollguid&gt;E21E7D0B302143F5A670291FEA43A073&lt;/repollguid&gt;&lt;sourceid&gt;9B7A8A12795B492BA5AB20565E993C41&lt;/sourceid&gt;&lt;questiontext&gt;Art’s Garage operates in a perfectly competitive market. Suppose that at the point where marginal cost equals marginal revenue, ATC = $20, and AVC = $15.  If the price per unit is $10, in the short run Art will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E843F87E45B649B48233EB364DB779A2&lt;/guid&gt;&lt;answertext&gt;break even.&lt;/answertext&gt;&lt;valuetype&gt;-1&lt;/valuetype&gt;&lt;/answer&gt;&lt;answer&gt;&lt;guid&gt;F6A66F64943543968D2C38741D67D466&lt;/guid&gt;&lt;answertext&gt;shut down immediately.&lt;/answertext&gt;&lt;valuetype&gt;1&lt;/valuetype&gt;&lt;/answer&gt;&lt;answer&gt;&lt;guid&gt;737B7C10687A40819E09D4DDE4335C00&lt;/guid&gt;&lt;answertext&gt;shut down but only after the lease on the garage expires.&lt;/answertext&gt;&lt;valuetype&gt;-1&lt;/valuetype&gt;&lt;/answer&gt;&lt;answer&gt;&lt;guid&gt;F07990C9B1DC42EC8270DD6C9113BF9B&lt;/guid&gt;&lt;answertext&gt;sustain losses in the short run but will continue to operate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066FFC821A745FA830BC2FA7EA3D466"/>
  <p:tag name="AUTOOPENPOLL" val="False"/>
  <p:tag name="TYPE" val="MultiChoiceSlide"/>
  <p:tag name="TPSLIDEBULLETSTYLE" val="2"/>
  <p:tag name="TPQUESTIONXML" val="&lt;?xml version=&quot;1.0&quot; encoding=&quot;UTF-8&quot; standalone=&quot;yes&quot;?&gt;&lt;questionlist&gt;&lt;properties&gt;&lt;guid&gt;52B97FF8DAB6446AB696DAB5EA4000C3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5066FFC821A745FA830BC2FA7EA3D466&lt;/guid&gt;&lt;repollguid&gt;59C2EBAEAC6F4DC385FB3C623A7843E6&lt;/repollguid&gt;&lt;sourceid&gt;27B463FCC9BF43EB8B72CA7410525E54&lt;/sourceid&gt;&lt;questiontext&gt;Suppose that a market is in long-run equilibrium.  Then demand increases.  Suppose that the entry of new firms into the industry causes the price of a scarce resource used by firms in the industry to increase.  The long-run supply curve for this industry would likely be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answers&gt;&lt;answer&gt;&lt;guid&gt;3CE6F9E29CAC4C1F833C613C51AB3857&lt;/guid&gt;&lt;answertext&gt;upward sloping.&lt;/answertext&gt;&lt;valuetype&gt;1&lt;/valuetype&gt;&lt;/answer&gt;&lt;answer&gt;&lt;guid&gt;DB216860FB8349E9836B5CBDCB59CE27&lt;/guid&gt;&lt;answertext&gt;horizontal.&lt;/answertext&gt;&lt;valuetype&gt;-1&lt;/valuetype&gt;&lt;/answer&gt;&lt;answer&gt;&lt;guid&gt;DD99E99D85FC403AABDC2A945B6B59A3&lt;/guid&gt;&lt;answertext&gt;downward sloping.&lt;/answertext&gt;&lt;valuetype&gt;-1&lt;/valuetype&gt;&lt;/answer&gt;&lt;answer&gt;&lt;guid&gt;72D1AB81237E493A88094AF308EE0B86&lt;/guid&gt;&lt;answertext&gt;U-shaped.&lt;/answertext&gt;&lt;valuetype&gt;-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5EDBE0950224BE5B76C21A4D685C9D2"/>
  <p:tag name="AUTOOPENPOLL" val="False"/>
  <p:tag name="TYPE" val="TrueFalse"/>
  <p:tag name="TPSLIDEBULLETSTYLE" val="2"/>
  <p:tag name="TPQUESTIONXML" val="&lt;?xml version=&quot;1.0&quot; encoding=&quot;UTF-8&quot; standalone=&quot;yes&quot;?&gt;&lt;questionlist&gt;&lt;properties&gt;&lt;guid&gt;0FB5FECF10C7449D913368B0E707DB59&lt;/guid&gt;&lt;date&gt;1/25/2017 09:58:22 PM&lt;/date&gt;&lt;/properties&gt;&lt;questionlisttemplate&gt;&lt;correctvalue&gt;1&lt;/correctvalue&gt;&lt;incorrectvalue&gt;0&lt;/incorrectvalue&gt;&lt;numberofquestions&gt;1&lt;/numberofquestions&gt;&lt;questiontype&gt;1&lt;/questiontype&gt;&lt;numberofchoices&gt;4&lt;/numberofchoices&gt;&lt;bulletstyle&gt;2&lt;/bulletstyle&gt;&lt;questionfont&gt;Verdana&lt;/questionfont&gt;&lt;questionfontsize&gt;12&lt;/questionfontsize&gt;&lt;answerfont&gt;Verdana&lt;/answerfont&gt;&lt;answerfontsize&gt;12&lt;/answerfontsize&gt;&lt;showresults&gt;True&lt;/showresults&gt;&lt;countdowntime&gt;30&lt;/countdowntime&gt;&lt;responsegrid&gt;0&lt;/responsegrid&gt;&lt;/questionlisttemplate&gt;&lt;questions&gt;&lt;multichoice&gt;&lt;guid&gt;35EDBE0950224BE5B76C21A4D685C9D2&lt;/guid&gt;&lt;repollguid&gt;E1EA229DEA6D4F19979A9795696956DC&lt;/repollguid&gt;&lt;sourceid&gt;B4E8992AA6C246AE869CC4F5C78B90D4&lt;/sourceid&gt;&lt;questiontext&gt;The supply curve of the competitive firm is its average total cost curve above marginal cost.&lt;/questiontext&gt;&lt;showresults&gt;True&lt;/showresults&gt;&lt;responsegrid&gt;0&lt;/responsegrid&gt;&lt;countdowntime&gt;30&lt;/countdowntime&gt;&lt;correctvalue&gt;1&lt;/correctvalue&gt;&lt;incorrectvalue&gt;0&lt;/incorrectvalue&gt;&lt;responselimit&gt;1&lt;/responselimit&gt;&lt;bulletstyle&gt;2&lt;/bulletstyle&gt;&lt;truefalse&gt;True&lt;/truefalse&gt;&lt;answers&gt;&lt;answer&gt;&lt;guid&gt;3894CC08D4BB47868A826D42A1F225E7&lt;/guid&gt;&lt;answertext&gt;True&lt;/answertext&gt;&lt;valuetype&gt;-1&lt;/valuetype&gt;&lt;/answer&gt;&lt;answer&gt;&lt;guid&gt;E4050D1EDF794EC7B4A741D47678631D&lt;/guid&gt;&lt;answertext&gt;False&lt;/answertext&gt;&lt;valuetype&gt;1&lt;/valuetype&gt;&lt;/answer&gt;&lt;/answers&gt;&lt;/multichoice&gt;&lt;/questions&gt;&lt;/questionlist&gt;"/>
  <p:tag name="LIVECHARTING" val="False"/>
  <p:tag name="CHARTTYPE" val="0"/>
  <p:tag name="CHARTDEFINEDCOLORS" val="3,6,10,45,32,50,13,4,9,55,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NUMBERFORMAT" val="0"/>
  <p:tag name="LABELFORMA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725</Words>
  <Application>Microsoft Macintosh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Sunk costs are irrelevant for decisions in the short run.</vt:lpstr>
      <vt:lpstr>The supply curve of the competitive firm is its average total cost curve above marginal cost.</vt:lpstr>
      <vt:lpstr>A competitive firm will exit the industry if profits are not greater than zero in the short run.</vt:lpstr>
      <vt:lpstr>Refer to the table. What is the marginal cost of producing the 4th unit of output?</vt:lpstr>
      <vt:lpstr>A competitive firm will charge a price:</vt:lpstr>
      <vt:lpstr>For a perfectly competitive firm, the relationship between price (P), marginal revenue (MR), and average revenue (AR) is as follows:</vt:lpstr>
      <vt:lpstr>The textile industry is composed of a large number of small firms. In recent years, many textile firms have suffered economic losses. Economic theory suggests that these conditions will</vt:lpstr>
      <vt:lpstr>Refer to the table. Assume that the firm can sell any output at the market price of $21. To maximize profit or minimize loss, the firm will produce</vt:lpstr>
      <vt:lpstr>Refer to the figure. If the market price is $2.00, this perfectly competitive firm should:</vt:lpstr>
      <vt:lpstr>Refer to the figures.  For the individual firm in a competitive market, the optimal quantity of output is _____, which would earn _________.</vt:lpstr>
      <vt:lpstr>Suppose that wheat is produced in a perfectly competitive market. If market demand increases, the individual wheat farmer’s marginal revenue will</vt:lpstr>
      <vt:lpstr>The Chocolate Moose Ice Cream Store is a business that closes from November to April each year. The best explanation for closing during these months is that the store’s</vt:lpstr>
      <vt:lpstr>Art’s Garage operates in a perfectly competitive market. Suppose that at the point where marginal cost equals marginal revenue, ATC = $20, and AVC = $15.  If the price per unit is $10, in the short run Art will</vt:lpstr>
      <vt:lpstr>Suppose that a market is in long-run equilibrium.  Then demand increases.  Suppose that the entry of new firms into the industry causes the price of a scarce resource used by firms in the industry to increase.  The long-run supply curve for this industry would likely be</vt:lpstr>
    </vt:vector>
  </TitlesOfParts>
  <Company>Viola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Sunk costs are irrelevant for decisions in the short run.</dc:title>
  <dc:creator>Ylonda Viola</dc:creator>
  <cp:lastModifiedBy>Ylonda Viola</cp:lastModifiedBy>
  <cp:revision>8</cp:revision>
  <dcterms:created xsi:type="dcterms:W3CDTF">2016-08-24T22:14:15Z</dcterms:created>
  <dcterms:modified xsi:type="dcterms:W3CDTF">2017-01-26T04:59:07Z</dcterms:modified>
</cp:coreProperties>
</file>